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69" r:id="rId3"/>
    <p:sldId id="303" r:id="rId5"/>
    <p:sldId id="299" r:id="rId6"/>
    <p:sldId id="301" r:id="rId7"/>
    <p:sldId id="324" r:id="rId8"/>
    <p:sldId id="325" r:id="rId9"/>
    <p:sldId id="326" r:id="rId10"/>
    <p:sldId id="330" r:id="rId11"/>
  </p:sldIdLst>
  <p:sldSz cx="9144000" cy="5143500" type="screen16x9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50"/>
    <a:srgbClr val="2E75B6"/>
    <a:srgbClr val="496BDF"/>
    <a:srgbClr val="F8A10C"/>
    <a:srgbClr val="F6B651"/>
    <a:srgbClr val="C6532E"/>
    <a:srgbClr val="00B050"/>
    <a:srgbClr val="C00000"/>
    <a:srgbClr val="00B0F0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4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2" y="101"/>
      </p:cViewPr>
      <p:guideLst>
        <p:guide orient="horz" pos="1620"/>
        <p:guide pos="290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5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6FD99-B1FA-4331-8905-DB39E8B288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A5662-EE05-40AE-BC81-81279C4CD0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3000" y="1390895"/>
            <a:ext cx="6858000" cy="1242039"/>
          </a:xfrm>
        </p:spPr>
        <p:txBody>
          <a:bodyPr anchor="b">
            <a:normAutofit/>
          </a:bodyPr>
          <a:lstStyle>
            <a:lvl1pPr algn="ctr">
              <a:defRPr sz="54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2003"/>
            <a:ext cx="6858000" cy="1242039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413730"/>
            <a:ext cx="7886700" cy="416995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3"/>
            <a:ext cx="7886700" cy="994346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8983"/>
            <a:ext cx="7886700" cy="326407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28650" y="1640870"/>
            <a:ext cx="7886700" cy="1862662"/>
          </a:xfrm>
        </p:spPr>
        <p:txBody>
          <a:bodyPr>
            <a:normAutofit/>
          </a:bodyPr>
          <a:lstStyle>
            <a:lvl1pPr algn="ctr">
              <a:defRPr sz="45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93"/>
            <a:ext cx="7886700" cy="994346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458"/>
            <a:ext cx="3886200" cy="326407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93"/>
            <a:ext cx="7886700" cy="994346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308951"/>
            <a:ext cx="3868340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962052"/>
            <a:ext cx="3868340" cy="268100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4" y="1308951"/>
            <a:ext cx="3887391" cy="61804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4" y="1962052"/>
            <a:ext cx="3887391" cy="268100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28875" y="1619534"/>
            <a:ext cx="4286250" cy="1037019"/>
          </a:xfrm>
        </p:spPr>
        <p:txBody>
          <a:bodyPr anchor="b" anchorCtr="0">
            <a:normAutofit/>
          </a:bodyPr>
          <a:lstStyle>
            <a:lvl1pPr algn="ctr"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2428875" y="2800391"/>
            <a:ext cx="4286250" cy="88960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4" y="535349"/>
            <a:ext cx="3511241" cy="1071308"/>
          </a:xfr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231888" y="535350"/>
            <a:ext cx="4283912" cy="405340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8654" y="1735710"/>
            <a:ext cx="3511241" cy="2859191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7833674" y="273894"/>
            <a:ext cx="681676" cy="435964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49" y="273894"/>
            <a:ext cx="7084832" cy="4359641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67475" y="4787146"/>
            <a:ext cx="2057400" cy="273892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TEMPLATE" hidden="1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2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2985770"/>
            <a:ext cx="1861185" cy="124206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005195" y="4250690"/>
            <a:ext cx="2070100" cy="5695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240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讲师：任安萍</a:t>
            </a:r>
            <a:endParaRPr lang="en-US" altLang="zh-CN" sz="240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2820" y="2177415"/>
            <a:ext cx="3676015" cy="640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29585" y="1241425"/>
            <a:ext cx="58845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+mj-lt"/>
                <a:cs typeface="+mj-lt"/>
              </a:rPr>
              <a:t>Promise</a:t>
            </a:r>
            <a:r>
              <a:rPr lang="zh-CN" altLang="en-US" sz="4400">
                <a:latin typeface="+mj-lt"/>
                <a:cs typeface="+mj-lt"/>
              </a:rPr>
              <a:t>从入门到精通</a:t>
            </a:r>
            <a:endParaRPr lang="zh-CN" altLang="en-US" sz="4400">
              <a:latin typeface="+mj-lt"/>
              <a:cs typeface="+mj-lt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09489" y="22860"/>
            <a:ext cx="19164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64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Promise</a:t>
            </a:r>
            <a:endParaRPr lang="en-US" altLang="zh-CN" b="1">
              <a:solidFill>
                <a:srgbClr val="0064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对角圆角矩形 12"/>
          <p:cNvSpPr/>
          <p:nvPr>
            <p:custDataLst>
              <p:tags r:id="rId1"/>
            </p:custDataLst>
          </p:nvPr>
        </p:nvSpPr>
        <p:spPr>
          <a:xfrm>
            <a:off x="2475477" y="1691050"/>
            <a:ext cx="3883120" cy="880700"/>
          </a:xfrm>
          <a:prstGeom prst="round2DiagRect">
            <a:avLst/>
          </a:prstGeom>
          <a:solidFill>
            <a:srgbClr val="FDA007"/>
          </a:solidFill>
          <a:ln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/>
              <a:t>什么是</a:t>
            </a:r>
            <a:r>
              <a:rPr lang="en-US" altLang="zh-CN" sz="2400" dirty="0"/>
              <a:t>Promise</a:t>
            </a:r>
            <a:r>
              <a:rPr lang="en-US" altLang="zh-CN" sz="2400" dirty="0"/>
              <a:t>?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624" y="2888273"/>
            <a:ext cx="1748204" cy="17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09489" y="22860"/>
            <a:ext cx="19164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64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什么是</a:t>
            </a:r>
            <a:r>
              <a:rPr lang="en-US" altLang="zh-CN" b="1">
                <a:solidFill>
                  <a:srgbClr val="0064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Promise</a:t>
            </a:r>
            <a:r>
              <a:rPr lang="zh-CN" altLang="en-US" b="1">
                <a:solidFill>
                  <a:srgbClr val="0064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zh-CN" altLang="en-US" b="1">
              <a:solidFill>
                <a:srgbClr val="0064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图片 21" descr="C:\Users\Administrator\Desktop\5d5b4b180001a9f311761290.jpg5d5b4b180001a9f31176129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82290" y="1209675"/>
            <a:ext cx="3376930" cy="3705225"/>
          </a:xfrm>
          <a:prstGeom prst="roundRect">
            <a:avLst>
              <a:gd name="adj" fmla="val 909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矩形 26"/>
          <p:cNvSpPr/>
          <p:nvPr/>
        </p:nvSpPr>
        <p:spPr>
          <a:xfrm>
            <a:off x="3974465" y="628015"/>
            <a:ext cx="148526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 spc="30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回调地狱</a:t>
            </a:r>
            <a:endParaRPr lang="zh-CN" altLang="en-US" sz="2000" b="1" spc="30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" name="图片 2" descr="图形用户界面, 应用程序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969" y="5252634"/>
            <a:ext cx="1506076" cy="3258473"/>
          </a:xfrm>
          <a:prstGeom prst="roundRect">
            <a:avLst>
              <a:gd name="adj" fmla="val 909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09489" y="22860"/>
            <a:ext cx="191646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64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什么是</a:t>
            </a:r>
            <a:r>
              <a:rPr lang="en-US" altLang="zh-CN" b="1">
                <a:solidFill>
                  <a:srgbClr val="0064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Promise</a:t>
            </a:r>
            <a:r>
              <a:rPr lang="zh-CN" altLang="en-US" b="1">
                <a:solidFill>
                  <a:srgbClr val="0064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zh-CN" altLang="en-US" b="1">
              <a:solidFill>
                <a:srgbClr val="0064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0225" y="2110740"/>
            <a:ext cx="828675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en-US" altLang="zh-CN" sz="36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Promise</a:t>
            </a:r>
            <a:r>
              <a:rPr lang="zh-CN" altLang="en-US" sz="36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诞生了</a:t>
            </a:r>
            <a:endParaRPr lang="zh-CN" altLang="en-US" sz="36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98954" y="860324"/>
            <a:ext cx="561975" cy="542925"/>
          </a:xfrm>
          <a:prstGeom prst="rect">
            <a:avLst/>
          </a:prstGeom>
          <a:solidFill>
            <a:srgbClr val="FDA007"/>
          </a:solidFill>
          <a:ln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对角圆角矩形 12"/>
          <p:cNvSpPr/>
          <p:nvPr/>
        </p:nvSpPr>
        <p:spPr>
          <a:xfrm>
            <a:off x="1455569" y="926999"/>
            <a:ext cx="3228975" cy="476250"/>
          </a:xfrm>
          <a:prstGeom prst="round2DiagRect">
            <a:avLst/>
          </a:prstGeom>
          <a:solidFill>
            <a:srgbClr val="FDA007"/>
          </a:solidFill>
          <a:ln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课程特色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0" y="-6985"/>
            <a:ext cx="218376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Promise</a:t>
            </a:r>
            <a:endParaRPr lang="en-US" altLang="zh-CN" sz="2000" b="1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9941" y="2080403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rgbClr val="FDA007"/>
                </a:solidFill>
              </a:rPr>
              <a:t>Promise</a:t>
            </a:r>
            <a:r>
              <a:rPr lang="zh-CN" altLang="en-US" sz="1800" b="1" dirty="0">
                <a:solidFill>
                  <a:srgbClr val="FDA007"/>
                </a:solidFill>
              </a:rPr>
              <a:t>基础原理到难点分析</a:t>
            </a:r>
            <a:endParaRPr lang="zh-CN" altLang="en-US" sz="1800" b="1" dirty="0">
              <a:solidFill>
                <a:srgbClr val="FDA007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9941" y="2693766"/>
            <a:ext cx="4572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DA007"/>
                </a:solidFill>
                <a:sym typeface="+mn-ea"/>
              </a:rPr>
              <a:t>常见的</a:t>
            </a:r>
            <a:r>
              <a:rPr lang="en-US" altLang="zh-CN" b="1" dirty="0">
                <a:solidFill>
                  <a:srgbClr val="FDA007"/>
                </a:solidFill>
                <a:sym typeface="+mn-ea"/>
              </a:rPr>
              <a:t>Promise</a:t>
            </a:r>
            <a:r>
              <a:rPr lang="zh-CN" altLang="en-US" b="1" dirty="0">
                <a:solidFill>
                  <a:srgbClr val="FDA007"/>
                </a:solidFill>
                <a:sym typeface="+mn-ea"/>
              </a:rPr>
              <a:t>的方法解读</a:t>
            </a:r>
            <a:endParaRPr lang="en-US" altLang="zh-CN" b="1" dirty="0">
              <a:solidFill>
                <a:srgbClr val="FDA00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9941" y="3233806"/>
            <a:ext cx="46282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DA007"/>
                </a:solidFill>
                <a:sym typeface="+mn-ea"/>
              </a:rPr>
              <a:t>扩展async和await深入分析</a:t>
            </a:r>
            <a:endParaRPr lang="en-US" altLang="zh-CN" sz="1800" b="1" dirty="0">
              <a:solidFill>
                <a:srgbClr val="FDA007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9941" y="3820989"/>
            <a:ext cx="489555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DA007"/>
                </a:solidFill>
              </a:rPr>
              <a:t>逐步分析</a:t>
            </a:r>
            <a:r>
              <a:rPr lang="en-US" altLang="zh-CN" sz="1800" b="1" dirty="0">
                <a:solidFill>
                  <a:srgbClr val="FDA007"/>
                </a:solidFill>
              </a:rPr>
              <a:t>Promise</a:t>
            </a:r>
            <a:r>
              <a:rPr lang="zh-CN" altLang="en-US" sz="1800" b="1" dirty="0">
                <a:solidFill>
                  <a:srgbClr val="FDA007"/>
                </a:solidFill>
              </a:rPr>
              <a:t>底层逻辑代码</a:t>
            </a:r>
            <a:endParaRPr lang="zh-CN" altLang="en-US" sz="1800" b="1" dirty="0">
              <a:solidFill>
                <a:srgbClr val="FDA007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5" grpId="0"/>
      <p:bldP spid="8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98954" y="860324"/>
            <a:ext cx="561975" cy="542925"/>
          </a:xfrm>
          <a:prstGeom prst="rect">
            <a:avLst/>
          </a:prstGeom>
          <a:solidFill>
            <a:srgbClr val="FDA007"/>
          </a:solidFill>
          <a:ln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altLang="zh-CN" sz="40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对角圆角矩形 12"/>
          <p:cNvSpPr/>
          <p:nvPr/>
        </p:nvSpPr>
        <p:spPr>
          <a:xfrm>
            <a:off x="1455569" y="926999"/>
            <a:ext cx="3228975" cy="476250"/>
          </a:xfrm>
          <a:prstGeom prst="round2DiagRect">
            <a:avLst/>
          </a:prstGeom>
          <a:solidFill>
            <a:srgbClr val="FDA007"/>
          </a:solidFill>
          <a:ln>
            <a:solidFill>
              <a:srgbClr val="FDA0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资料获取方式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879941" y="1854690"/>
            <a:ext cx="803020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DA007"/>
                </a:solidFill>
              </a:rPr>
              <a:t>关注尚硅谷教育公众号：回复 </a:t>
            </a:r>
            <a:r>
              <a:rPr lang="en-US" altLang="zh-CN" sz="2400" b="1" dirty="0">
                <a:solidFill>
                  <a:srgbClr val="FF0000"/>
                </a:solidFill>
              </a:rPr>
              <a:t>Promise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zh-CN" sz="2400" b="1" dirty="0">
              <a:solidFill>
                <a:srgbClr val="FDA007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</a:rPr>
              <a:t>站</a:t>
            </a:r>
            <a:r>
              <a:rPr lang="zh-CN" altLang="en-US" sz="2400" b="1" dirty="0">
                <a:solidFill>
                  <a:srgbClr val="FDA007"/>
                </a:solidFill>
              </a:rPr>
              <a:t>免费观看</a:t>
            </a:r>
            <a:endParaRPr lang="en-US" altLang="zh-CN" sz="2400" b="1" dirty="0">
              <a:solidFill>
                <a:srgbClr val="FDA007"/>
              </a:solidFill>
            </a:endParaRPr>
          </a:p>
          <a:p>
            <a:endParaRPr lang="en-US" altLang="zh-CN" sz="2400" b="1" dirty="0">
              <a:solidFill>
                <a:srgbClr val="FDA007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-6985"/>
            <a:ext cx="219075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Promise</a:t>
            </a:r>
            <a:endParaRPr lang="zh-CN" altLang="en-US" sz="2000" b="1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3886" y="857348"/>
            <a:ext cx="561975" cy="542925"/>
          </a:xfrm>
          <a:prstGeom prst="rect">
            <a:avLst/>
          </a:prstGeom>
          <a:solidFill>
            <a:srgbClr val="00AF92"/>
          </a:solidFill>
          <a:ln>
            <a:solidFill>
              <a:srgbClr val="00A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对角圆角矩形 10"/>
          <p:cNvSpPr/>
          <p:nvPr/>
        </p:nvSpPr>
        <p:spPr>
          <a:xfrm>
            <a:off x="1460501" y="924023"/>
            <a:ext cx="3228975" cy="476250"/>
          </a:xfrm>
          <a:prstGeom prst="round2DiagRect">
            <a:avLst/>
          </a:prstGeom>
          <a:solidFill>
            <a:srgbClr val="00AF92"/>
          </a:solidFill>
          <a:ln>
            <a:solidFill>
              <a:srgbClr val="00A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课程前置</a:t>
            </a:r>
            <a:endParaRPr lang="zh-CN" altLang="en-US" sz="24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3886" y="1847656"/>
            <a:ext cx="8030209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AF92"/>
                </a:solidFill>
              </a:rPr>
              <a:t>ES6</a:t>
            </a:r>
            <a:endParaRPr lang="en-US" altLang="zh-CN" sz="2400" b="1" dirty="0">
              <a:solidFill>
                <a:srgbClr val="00AF92"/>
              </a:solidFill>
            </a:endParaRPr>
          </a:p>
          <a:p>
            <a:endParaRPr lang="en-US" altLang="zh-CN" sz="2400" b="1" dirty="0">
              <a:solidFill>
                <a:srgbClr val="00AF9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0AF92"/>
                </a:solidFill>
              </a:rPr>
              <a:t>ajax</a:t>
            </a:r>
            <a:endParaRPr lang="en-US" altLang="zh-CN" sz="2400" b="1" dirty="0">
              <a:solidFill>
                <a:srgbClr val="00AF9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AF9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sz="2400" b="1" dirty="0" err="1">
                <a:solidFill>
                  <a:srgbClr val="00AF92"/>
                </a:solidFill>
              </a:rPr>
              <a:t>数据库相关操作</a:t>
            </a:r>
            <a:endParaRPr lang="en-US" altLang="zh-CN" sz="2400" b="1" dirty="0">
              <a:solidFill>
                <a:srgbClr val="00AF9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AF9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rgbClr val="00AF92"/>
                </a:solidFill>
              </a:rPr>
              <a:t>Node</a:t>
            </a:r>
            <a:r>
              <a:rPr lang="zh-CN" altLang="en-US" sz="2400" b="1" dirty="0" err="1">
                <a:solidFill>
                  <a:srgbClr val="00AF92"/>
                </a:solidFill>
              </a:rPr>
              <a:t>基本知识</a:t>
            </a:r>
            <a:endParaRPr lang="en-US" altLang="zh-CN" sz="2400" b="1" dirty="0">
              <a:solidFill>
                <a:srgbClr val="00AF9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AF9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-6985"/>
            <a:ext cx="249809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64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Promise</a:t>
            </a:r>
            <a:endParaRPr lang="zh-CN" altLang="en-US" sz="2000" b="1" dirty="0">
              <a:solidFill>
                <a:srgbClr val="0064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3771295" y="1905810"/>
            <a:ext cx="3031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algn="ctr"/>
            <a:r>
              <a:rPr lang="zh-CN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谢谢观看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15.xml><?xml version="1.0" encoding="utf-8"?>
<p:tagLst xmlns:p="http://schemas.openxmlformats.org/presentationml/2006/main">
  <p:tag name="KSO_WPP_MARK_KEY" val="ac76ecf3-8470-427b-8193-1d5b896dc8e8"/>
  <p:tag name="COMMONDATA" val="eyJoZGlkIjoiYjc5YzMxYTVhYmM3YmIyYjEyZjZhNDQ4OTM5YzcxYjc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WPS 演示</Application>
  <PresentationFormat>全屏显示(16:9)</PresentationFormat>
  <Paragraphs>58</Paragraphs>
  <Slides>8</Slides>
  <Notes>22</Notes>
  <HiddenSlides>0</HiddenSlides>
  <MMClips>8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微软雅黑</vt:lpstr>
      <vt:lpstr>Arial Unicode MS</vt:lpstr>
      <vt:lpstr>思源黑体 Medium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晓陌</cp:lastModifiedBy>
  <cp:revision>33</cp:revision>
  <dcterms:created xsi:type="dcterms:W3CDTF">2018-03-01T02:03:00Z</dcterms:created>
  <dcterms:modified xsi:type="dcterms:W3CDTF">2023-05-08T07:50:46Z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FFA55823451244418ECB457F8932BE63_12</vt:lpwstr>
  </property>
</Properties>
</file>